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лена Т. Бонева" userId="d888d260-8c1c-49d9-99d7-dcd8a9872844" providerId="ADAL" clId="{524228B4-34AF-4D58-A1E1-5D2873D73983}"/>
    <pc:docChg chg="modSld">
      <pc:chgData name="Милена Т. Бонева" userId="d888d260-8c1c-49d9-99d7-dcd8a9872844" providerId="ADAL" clId="{524228B4-34AF-4D58-A1E1-5D2873D73983}" dt="2023-03-26T09:42:43.281" v="32" actId="20577"/>
      <pc:docMkLst>
        <pc:docMk/>
      </pc:docMkLst>
      <pc:sldChg chg="modSp mod">
        <pc:chgData name="Милена Т. Бонева" userId="d888d260-8c1c-49d9-99d7-dcd8a9872844" providerId="ADAL" clId="{524228B4-34AF-4D58-A1E1-5D2873D73983}" dt="2023-03-26T09:42:00.208" v="24" actId="113"/>
        <pc:sldMkLst>
          <pc:docMk/>
          <pc:sldMk cId="715921728" sldId="257"/>
        </pc:sldMkLst>
        <pc:spChg chg="mod">
          <ac:chgData name="Милена Т. Бонева" userId="d888d260-8c1c-49d9-99d7-dcd8a9872844" providerId="ADAL" clId="{524228B4-34AF-4D58-A1E1-5D2873D73983}" dt="2023-03-26T09:42:00.208" v="24" actId="113"/>
          <ac:spMkLst>
            <pc:docMk/>
            <pc:sldMk cId="715921728" sldId="257"/>
            <ac:spMk id="4" creationId="{00000000-0000-0000-0000-000000000000}"/>
          </ac:spMkLst>
        </pc:spChg>
        <pc:spChg chg="mod">
          <ac:chgData name="Милена Т. Бонева" userId="d888d260-8c1c-49d9-99d7-dcd8a9872844" providerId="ADAL" clId="{524228B4-34AF-4D58-A1E1-5D2873D73983}" dt="2023-03-26T09:41:54.502" v="23" actId="255"/>
          <ac:spMkLst>
            <pc:docMk/>
            <pc:sldMk cId="715921728" sldId="257"/>
            <ac:spMk id="5" creationId="{00000000-0000-0000-0000-000000000000}"/>
          </ac:spMkLst>
        </pc:spChg>
        <pc:spChg chg="mod">
          <ac:chgData name="Милена Т. Бонева" userId="d888d260-8c1c-49d9-99d7-dcd8a9872844" providerId="ADAL" clId="{524228B4-34AF-4D58-A1E1-5D2873D73983}" dt="2023-03-26T09:41:47.054" v="22" actId="255"/>
          <ac:spMkLst>
            <pc:docMk/>
            <pc:sldMk cId="715921728" sldId="257"/>
            <ac:spMk id="6" creationId="{00000000-0000-0000-0000-000000000000}"/>
          </ac:spMkLst>
        </pc:spChg>
      </pc:sldChg>
      <pc:sldChg chg="modSp mod">
        <pc:chgData name="Милена Т. Бонева" userId="d888d260-8c1c-49d9-99d7-dcd8a9872844" providerId="ADAL" clId="{524228B4-34AF-4D58-A1E1-5D2873D73983}" dt="2023-03-26T09:42:43.281" v="32" actId="20577"/>
        <pc:sldMkLst>
          <pc:docMk/>
          <pc:sldMk cId="2298041327" sldId="258"/>
        </pc:sldMkLst>
        <pc:spChg chg="mod">
          <ac:chgData name="Милена Т. Бонева" userId="d888d260-8c1c-49d9-99d7-dcd8a9872844" providerId="ADAL" clId="{524228B4-34AF-4D58-A1E1-5D2873D73983}" dt="2023-03-26T09:42:43.281" v="32" actId="20577"/>
          <ac:spMkLst>
            <pc:docMk/>
            <pc:sldMk cId="2298041327" sldId="258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D958-148C-41D1-8776-DF799D631055}" type="datetimeFigureOut">
              <a:rPr lang="bg-BG" smtClean="0"/>
              <a:t>26.3.2023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163-A95B-433B-954D-C88BA527AC75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44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D958-148C-41D1-8776-DF799D631055}" type="datetimeFigureOut">
              <a:rPr lang="bg-BG" smtClean="0"/>
              <a:t>26.3.2023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163-A95B-433B-954D-C88BA527AC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743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D958-148C-41D1-8776-DF799D631055}" type="datetimeFigureOut">
              <a:rPr lang="bg-BG" smtClean="0"/>
              <a:t>26.3.2023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163-A95B-433B-954D-C88BA527AC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0839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D958-148C-41D1-8776-DF799D631055}" type="datetimeFigureOut">
              <a:rPr lang="bg-BG" smtClean="0"/>
              <a:t>26.3.2023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163-A95B-433B-954D-C88BA527AC75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7315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D958-148C-41D1-8776-DF799D631055}" type="datetimeFigureOut">
              <a:rPr lang="bg-BG" smtClean="0"/>
              <a:t>26.3.2023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163-A95B-433B-954D-C88BA527AC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6657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D958-148C-41D1-8776-DF799D631055}" type="datetimeFigureOut">
              <a:rPr lang="bg-BG" smtClean="0"/>
              <a:t>26.3.2023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163-A95B-433B-954D-C88BA527AC75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2316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D958-148C-41D1-8776-DF799D631055}" type="datetimeFigureOut">
              <a:rPr lang="bg-BG" smtClean="0"/>
              <a:t>26.3.2023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163-A95B-433B-954D-C88BA527AC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4502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D958-148C-41D1-8776-DF799D631055}" type="datetimeFigureOut">
              <a:rPr lang="bg-BG" smtClean="0"/>
              <a:t>26.3.2023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163-A95B-433B-954D-C88BA527AC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3807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D958-148C-41D1-8776-DF799D631055}" type="datetimeFigureOut">
              <a:rPr lang="bg-BG" smtClean="0"/>
              <a:t>26.3.2023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163-A95B-433B-954D-C88BA527AC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303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D958-148C-41D1-8776-DF799D631055}" type="datetimeFigureOut">
              <a:rPr lang="bg-BG" smtClean="0"/>
              <a:t>26.3.2023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163-A95B-433B-954D-C88BA527AC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5142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D958-148C-41D1-8776-DF799D631055}" type="datetimeFigureOut">
              <a:rPr lang="bg-BG" smtClean="0"/>
              <a:t>26.3.2023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163-A95B-433B-954D-C88BA527AC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8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D958-148C-41D1-8776-DF799D631055}" type="datetimeFigureOut">
              <a:rPr lang="bg-BG" smtClean="0"/>
              <a:t>26.3.2023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163-A95B-433B-954D-C88BA527AC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6784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D958-148C-41D1-8776-DF799D631055}" type="datetimeFigureOut">
              <a:rPr lang="bg-BG" smtClean="0"/>
              <a:t>26.3.2023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163-A95B-433B-954D-C88BA527AC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965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D958-148C-41D1-8776-DF799D631055}" type="datetimeFigureOut">
              <a:rPr lang="bg-BG" smtClean="0"/>
              <a:t>26.3.2023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163-A95B-433B-954D-C88BA527AC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28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D958-148C-41D1-8776-DF799D631055}" type="datetimeFigureOut">
              <a:rPr lang="bg-BG" smtClean="0"/>
              <a:t>26.3.2023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163-A95B-433B-954D-C88BA527AC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340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D958-148C-41D1-8776-DF799D631055}" type="datetimeFigureOut">
              <a:rPr lang="bg-BG" smtClean="0"/>
              <a:t>26.3.2023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163-A95B-433B-954D-C88BA527AC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102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D958-148C-41D1-8776-DF799D631055}" type="datetimeFigureOut">
              <a:rPr lang="bg-BG" smtClean="0"/>
              <a:t>26.3.2023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8163-A95B-433B-954D-C88BA527AC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1652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1B5D958-148C-41D1-8776-DF799D631055}" type="datetimeFigureOut">
              <a:rPr lang="bg-BG" smtClean="0"/>
              <a:t>26.3.2023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B8A8163-A95B-433B-954D-C88BA527AC7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7941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21" y="38543"/>
            <a:ext cx="6446807" cy="692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4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6" y="103516"/>
            <a:ext cx="5377132" cy="6236899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6088" y="444263"/>
            <a:ext cx="6038493" cy="56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7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7418"/>
            <a:ext cx="9144000" cy="630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2734574" y="715992"/>
            <a:ext cx="522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/>
              <a:t>УРОК ПО </a:t>
            </a:r>
            <a:r>
              <a:rPr lang="en-US" sz="2400" b="1" dirty="0"/>
              <a:t>JUMP MATH </a:t>
            </a:r>
            <a:r>
              <a:rPr lang="bg-BG" sz="2400" b="1" dirty="0"/>
              <a:t>ЗА</a:t>
            </a:r>
            <a:r>
              <a:rPr lang="en-US" sz="2400" b="1" dirty="0"/>
              <a:t> 2 </a:t>
            </a:r>
            <a:r>
              <a:rPr lang="bg-BG" sz="2400" b="1" dirty="0"/>
              <a:t>КЛАС</a:t>
            </a: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1341556" y="2244355"/>
            <a:ext cx="6331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chemeClr val="accent1">
                    <a:lumMod val="50000"/>
                  </a:schemeClr>
                </a:solidFill>
              </a:rPr>
              <a:t>Тема: </a:t>
            </a:r>
            <a:r>
              <a:rPr lang="bg-BG" sz="2800" b="1" dirty="0">
                <a:solidFill>
                  <a:schemeClr val="bg2">
                    <a:lumMod val="50000"/>
                  </a:schemeClr>
                </a:solidFill>
              </a:rPr>
              <a:t>Половин час</a:t>
            </a: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638355" y="3105509"/>
            <a:ext cx="901460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chemeClr val="accent1">
                    <a:lumMod val="50000"/>
                  </a:schemeClr>
                </a:solidFill>
              </a:rPr>
              <a:t>Цели : учениците определят времето половин час, като използват дигитални и аналогови часовници</a:t>
            </a:r>
          </a:p>
          <a:p>
            <a:endParaRPr lang="bg-BG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g-BG" sz="2800" b="1" dirty="0">
                <a:solidFill>
                  <a:schemeClr val="accent1">
                    <a:lumMod val="50000"/>
                  </a:schemeClr>
                </a:solidFill>
              </a:rPr>
              <a:t>Необходими преходни знания:</a:t>
            </a:r>
          </a:p>
          <a:p>
            <a:r>
              <a:rPr lang="bg-BG" sz="2800" b="1" dirty="0">
                <a:solidFill>
                  <a:schemeClr val="accent1">
                    <a:lumMod val="50000"/>
                  </a:schemeClr>
                </a:solidFill>
              </a:rPr>
              <a:t>Учениците могат да определят времето точен час.</a:t>
            </a:r>
          </a:p>
          <a:p>
            <a:endParaRPr lang="bg-BG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2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720156" y="-79653"/>
            <a:ext cx="998462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accent1">
                    <a:lumMod val="50000"/>
                  </a:schemeClr>
                </a:solidFill>
              </a:rPr>
              <a:t>Материали: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</a:rPr>
              <a:t>Истински аналогов часовник;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</a:rPr>
              <a:t>ПМ часовници – това са часовници, изработени предварително от учениците;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</a:rPr>
              <a:t>ПМ карти за време;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</a:rPr>
              <a:t>ПМ събиране на двойки;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</a:rPr>
              <a:t>ПМ познаваш ли часовника;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g-BG" sz="2400" b="1" dirty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</a:p>
          <a:p>
            <a:r>
              <a:rPr lang="bg-BG" sz="2400" b="1" dirty="0">
                <a:solidFill>
                  <a:schemeClr val="accent1">
                    <a:lumMod val="50000"/>
                  </a:schemeClr>
                </a:solidFill>
              </a:rPr>
              <a:t>1.Определяне къде сочи стрелката за минутите, когато стрелката за часа </a:t>
            </a:r>
            <a:r>
              <a:rPr lang="bg-BG" sz="2400" b="1">
                <a:solidFill>
                  <a:schemeClr val="accent1">
                    <a:lumMod val="50000"/>
                  </a:schemeClr>
                </a:solidFill>
              </a:rPr>
              <a:t>е наполовина </a:t>
            </a: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</a:rPr>
              <a:t>между две числа;</a:t>
            </a:r>
          </a:p>
          <a:p>
            <a:r>
              <a:rPr lang="bg-BG" sz="2400" b="1" dirty="0">
                <a:solidFill>
                  <a:schemeClr val="accent1">
                    <a:lumMod val="50000"/>
                  </a:schemeClr>
                </a:solidFill>
              </a:rPr>
              <a:t>2. Определяне на времето, когато е „и половина“;</a:t>
            </a:r>
          </a:p>
          <a:p>
            <a:r>
              <a:rPr lang="bg-BG" sz="2400" b="1" dirty="0">
                <a:solidFill>
                  <a:schemeClr val="accent1">
                    <a:lumMod val="50000"/>
                  </a:schemeClr>
                </a:solidFill>
              </a:rPr>
              <a:t>3.Писане на „и половина по два начина / … и половина, и …30/;</a:t>
            </a:r>
          </a:p>
          <a:p>
            <a:r>
              <a:rPr lang="bg-BG" sz="2400" b="1" dirty="0">
                <a:solidFill>
                  <a:schemeClr val="accent1">
                    <a:lumMod val="50000"/>
                  </a:schemeClr>
                </a:solidFill>
              </a:rPr>
              <a:t>4. Показване на половин час с аналогов часовник.</a:t>
            </a:r>
          </a:p>
          <a:p>
            <a:r>
              <a:rPr lang="bg-BG" sz="2400" b="1" dirty="0">
                <a:solidFill>
                  <a:schemeClr val="accent1">
                    <a:lumMod val="50000"/>
                  </a:schemeClr>
                </a:solidFill>
              </a:rPr>
              <a:t>5. Рисуване стрелките на часовника;</a:t>
            </a:r>
          </a:p>
          <a:p>
            <a:r>
              <a:rPr lang="bg-BG" sz="2400" b="1" dirty="0">
                <a:solidFill>
                  <a:schemeClr val="accent1">
                    <a:lumMod val="50000"/>
                  </a:schemeClr>
                </a:solidFill>
              </a:rPr>
              <a:t>6. Събиране по двойки – игра;</a:t>
            </a:r>
          </a:p>
          <a:p>
            <a:r>
              <a:rPr lang="bg-BG" sz="2400" b="1" dirty="0">
                <a:solidFill>
                  <a:schemeClr val="accent1">
                    <a:lumMod val="50000"/>
                  </a:schemeClr>
                </a:solidFill>
              </a:rPr>
              <a:t>7. Познаваш ли часовника – игра;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41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71" y="0"/>
            <a:ext cx="4834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3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71" y="0"/>
            <a:ext cx="4834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0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71" y="0"/>
            <a:ext cx="4834457" cy="6858000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71" y="0"/>
            <a:ext cx="4834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2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71" y="0"/>
            <a:ext cx="4834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40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71" y="0"/>
            <a:ext cx="4834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6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009" y="1118561"/>
            <a:ext cx="5331127" cy="4353465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381" y="306240"/>
            <a:ext cx="6455434" cy="597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4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гмент">
  <a:themeElements>
    <a:clrScheme name="Сегмент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гмент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гмент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</TotalTime>
  <Words>155</Words>
  <Application>Microsoft Office PowerPoint</Application>
  <PresentationFormat>Широк екран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Сегмент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Acer</dc:creator>
  <cp:lastModifiedBy>Милена Т. Бонева</cp:lastModifiedBy>
  <cp:revision>5</cp:revision>
  <dcterms:created xsi:type="dcterms:W3CDTF">2023-03-25T18:42:50Z</dcterms:created>
  <dcterms:modified xsi:type="dcterms:W3CDTF">2023-03-26T09:42:45Z</dcterms:modified>
</cp:coreProperties>
</file>